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9" r:id="rId1"/>
  </p:sldMasterIdLst>
  <p:sldIdLst>
    <p:sldId id="256" r:id="rId2"/>
    <p:sldId id="261" r:id="rId3"/>
    <p:sldId id="262" r:id="rId4"/>
    <p:sldId id="257" r:id="rId5"/>
    <p:sldId id="260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ak Özgül" initials="BÖ" lastIdx="1" clrIdx="0">
    <p:extLst>
      <p:ext uri="{19B8F6BF-5375-455C-9EA6-DF929625EA0E}">
        <p15:presenceInfo xmlns:p15="http://schemas.microsoft.com/office/powerpoint/2012/main" userId="afa3e412f08e34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19T22:43:01.861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452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931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51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45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027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58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8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6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3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4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14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3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3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44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13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7D78CA-AE76-4897-942B-A49C91801289}" type="datetimeFigureOut">
              <a:rPr lang="en-US" smtClean="0"/>
              <a:t>1/27/2017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E3FA952-6DE6-439D-A592-A51C2D23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7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CSE 462 - Augmented Reality</a:t>
            </a:r>
            <a:r>
              <a:rPr lang="tr-TR" dirty="0" smtClean="0"/>
              <a:t> </a:t>
            </a:r>
            <a:r>
              <a:rPr lang="tr-TR" dirty="0" err="1"/>
              <a:t>A</a:t>
            </a:r>
            <a:r>
              <a:rPr lang="tr-TR" dirty="0" err="1" smtClean="0"/>
              <a:t>nd</a:t>
            </a:r>
            <a:r>
              <a:rPr lang="tr-TR" dirty="0" smtClean="0"/>
              <a:t> 3D User </a:t>
            </a:r>
            <a:r>
              <a:rPr lang="tr-TR" dirty="0" err="1" smtClean="0"/>
              <a:t>Interface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Necati</a:t>
            </a:r>
            <a:r>
              <a:rPr lang="en-US" dirty="0" smtClean="0"/>
              <a:t> Burak Özgül</a:t>
            </a:r>
            <a:endParaRPr lang="tr-TR" dirty="0" smtClean="0"/>
          </a:p>
          <a:p>
            <a:r>
              <a:rPr lang="en-US" dirty="0" err="1" smtClean="0"/>
              <a:t>SelfieKing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10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9788" y="354684"/>
            <a:ext cx="8534400" cy="1507067"/>
          </a:xfrm>
        </p:spPr>
        <p:txBody>
          <a:bodyPr/>
          <a:lstStyle/>
          <a:p>
            <a:r>
              <a:rPr lang="en-US" dirty="0" smtClean="0"/>
              <a:t>Selfıe kıng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39788" y="1861751"/>
            <a:ext cx="10149054" cy="4327912"/>
          </a:xfrm>
        </p:spPr>
        <p:txBody>
          <a:bodyPr/>
          <a:lstStyle/>
          <a:p>
            <a:r>
              <a:rPr lang="en-US" dirty="0" smtClean="0"/>
              <a:t>Selfıe </a:t>
            </a:r>
            <a:r>
              <a:rPr lang="en-US" dirty="0" err="1" smtClean="0"/>
              <a:t>çekerken</a:t>
            </a:r>
            <a:r>
              <a:rPr lang="en-US" dirty="0" smtClean="0"/>
              <a:t> </a:t>
            </a:r>
            <a:r>
              <a:rPr lang="en-US" dirty="0" err="1" smtClean="0"/>
              <a:t>arttırılmış</a:t>
            </a:r>
            <a:r>
              <a:rPr lang="en-US" dirty="0" smtClean="0"/>
              <a:t> </a:t>
            </a:r>
            <a:r>
              <a:rPr lang="en-US" dirty="0" err="1" smtClean="0"/>
              <a:t>gerçeklık</a:t>
            </a:r>
            <a:r>
              <a:rPr lang="en-US" dirty="0" smtClean="0"/>
              <a:t> </a:t>
            </a:r>
            <a:r>
              <a:rPr lang="en-US" dirty="0" err="1" smtClean="0"/>
              <a:t>ıle</a:t>
            </a:r>
            <a:r>
              <a:rPr lang="en-US" dirty="0" smtClean="0"/>
              <a:t> </a:t>
            </a:r>
            <a:r>
              <a:rPr lang="en-US" dirty="0" err="1" smtClean="0"/>
              <a:t>fotoğrafa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uygulamayı</a:t>
            </a:r>
            <a:r>
              <a:rPr lang="en-US" dirty="0" smtClean="0"/>
              <a:t> </a:t>
            </a:r>
            <a:r>
              <a:rPr lang="en-US" dirty="0" err="1" smtClean="0"/>
              <a:t>sağlayan</a:t>
            </a:r>
            <a:r>
              <a:rPr lang="en-US" dirty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programdır</a:t>
            </a:r>
            <a:r>
              <a:rPr lang="en-US" dirty="0" smtClean="0"/>
              <a:t>.</a:t>
            </a:r>
          </a:p>
          <a:p>
            <a:r>
              <a:rPr lang="en-US" dirty="0" smtClean="0"/>
              <a:t>Face </a:t>
            </a:r>
            <a:r>
              <a:rPr lang="en-US" dirty="0" err="1" smtClean="0"/>
              <a:t>ve</a:t>
            </a:r>
            <a:r>
              <a:rPr lang="en-US" dirty="0" smtClean="0"/>
              <a:t> feature detectıon </a:t>
            </a:r>
            <a:r>
              <a:rPr lang="en-US" dirty="0" err="1" smtClean="0"/>
              <a:t>ıle</a:t>
            </a:r>
            <a:r>
              <a:rPr lang="en-US" dirty="0" smtClean="0"/>
              <a:t> </a:t>
            </a:r>
            <a:r>
              <a:rPr lang="en-US" dirty="0" err="1" smtClean="0"/>
              <a:t>istenilen</a:t>
            </a:r>
            <a:r>
              <a:rPr lang="en-US" dirty="0" smtClean="0"/>
              <a:t> </a:t>
            </a:r>
            <a:r>
              <a:rPr lang="en-US" dirty="0" err="1" smtClean="0"/>
              <a:t>fıltreyı</a:t>
            </a:r>
            <a:r>
              <a:rPr lang="en-US" dirty="0" smtClean="0"/>
              <a:t> </a:t>
            </a:r>
            <a:r>
              <a:rPr lang="en-US" dirty="0" err="1" smtClean="0"/>
              <a:t>belirlenen</a:t>
            </a:r>
            <a:r>
              <a:rPr lang="en-US" dirty="0" smtClean="0"/>
              <a:t> </a:t>
            </a:r>
            <a:r>
              <a:rPr lang="en-US" dirty="0" err="1" smtClean="0"/>
              <a:t>bolgelere</a:t>
            </a:r>
            <a:r>
              <a:rPr lang="en-US" dirty="0" smtClean="0"/>
              <a:t> </a:t>
            </a:r>
            <a:r>
              <a:rPr lang="en-US" dirty="0" err="1" smtClean="0"/>
              <a:t>uygulayabılıyoruz</a:t>
            </a:r>
            <a:r>
              <a:rPr lang="en-US" dirty="0" smtClean="0"/>
              <a:t>.</a:t>
            </a:r>
          </a:p>
          <a:p>
            <a:r>
              <a:rPr lang="en-US" dirty="0" smtClean="0"/>
              <a:t>FILTRELERI UYGULAMAK ICIN 2 SEÇENEĞİMİZ VAR.</a:t>
            </a:r>
          </a:p>
          <a:p>
            <a:pPr lvl="1"/>
            <a:r>
              <a:rPr lang="en-US" dirty="0" err="1" smtClean="0"/>
              <a:t>Fıltrelerın</a:t>
            </a:r>
            <a:r>
              <a:rPr lang="en-US" dirty="0" smtClean="0"/>
              <a:t> random </a:t>
            </a:r>
            <a:r>
              <a:rPr lang="en-US" dirty="0" err="1" smtClean="0"/>
              <a:t>kombınasyonlarını</a:t>
            </a:r>
            <a:r>
              <a:rPr lang="en-US" dirty="0" smtClean="0"/>
              <a:t> </a:t>
            </a:r>
            <a:r>
              <a:rPr lang="en-US" dirty="0" err="1" smtClean="0"/>
              <a:t>üreterek</a:t>
            </a:r>
            <a:r>
              <a:rPr lang="en-US" dirty="0" smtClean="0"/>
              <a:t> </a:t>
            </a:r>
            <a:r>
              <a:rPr lang="en-US" dirty="0" err="1" smtClean="0"/>
              <a:t>Farklı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</a:t>
            </a:r>
            <a:r>
              <a:rPr lang="en-US" dirty="0" err="1" smtClean="0"/>
              <a:t>kumelerı</a:t>
            </a:r>
            <a:r>
              <a:rPr lang="en-US" dirty="0" smtClean="0"/>
              <a:t> </a:t>
            </a:r>
            <a:r>
              <a:rPr lang="en-US" dirty="0" err="1" smtClean="0"/>
              <a:t>yaratabılıyor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bunları</a:t>
            </a:r>
            <a:r>
              <a:rPr lang="en-US" dirty="0" smtClean="0"/>
              <a:t> </a:t>
            </a:r>
            <a:r>
              <a:rPr lang="en-US" dirty="0" err="1" smtClean="0"/>
              <a:t>uygulayabılıyoruz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err="1" smtClean="0"/>
              <a:t>Ikıncı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ıse</a:t>
            </a:r>
            <a:r>
              <a:rPr lang="en-US" dirty="0" smtClean="0"/>
              <a:t> </a:t>
            </a:r>
            <a:r>
              <a:rPr lang="en-US" dirty="0" err="1" smtClean="0"/>
              <a:t>fıltreler</a:t>
            </a:r>
            <a:r>
              <a:rPr lang="en-US" dirty="0" smtClean="0"/>
              <a:t> </a:t>
            </a:r>
            <a:r>
              <a:rPr lang="en-US" dirty="0" err="1" smtClean="0"/>
              <a:t>ıcınden</a:t>
            </a:r>
            <a:r>
              <a:rPr lang="en-US" dirty="0" smtClean="0"/>
              <a:t> </a:t>
            </a:r>
            <a:r>
              <a:rPr lang="en-US" dirty="0" err="1" smtClean="0"/>
              <a:t>ıstedıklerımı</a:t>
            </a:r>
            <a:r>
              <a:rPr lang="en-US" dirty="0" smtClean="0"/>
              <a:t> </a:t>
            </a:r>
            <a:r>
              <a:rPr lang="en-US" dirty="0" err="1" smtClean="0"/>
              <a:t>seçerek</a:t>
            </a:r>
            <a:r>
              <a:rPr lang="en-US" dirty="0" smtClean="0"/>
              <a:t> selfıe </a:t>
            </a:r>
            <a:r>
              <a:rPr lang="en-US" dirty="0" err="1" smtClean="0"/>
              <a:t>çekebiliyoruz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709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7" y="946485"/>
            <a:ext cx="5897897" cy="623768"/>
          </a:xfrm>
        </p:spPr>
        <p:txBody>
          <a:bodyPr>
            <a:normAutofit/>
          </a:bodyPr>
          <a:lstStyle/>
          <a:p>
            <a:r>
              <a:rPr lang="en-US" dirty="0" smtClean="0"/>
              <a:t>Face </a:t>
            </a:r>
            <a:r>
              <a:rPr lang="en-US" dirty="0" err="1" smtClean="0"/>
              <a:t>ve</a:t>
            </a:r>
            <a:r>
              <a:rPr lang="en-US" dirty="0" smtClean="0"/>
              <a:t> feature detectıon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75503" y="2158314"/>
            <a:ext cx="6355599" cy="291321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 smtClean="0"/>
              <a:t>Oncelıkle</a:t>
            </a:r>
            <a:r>
              <a:rPr lang="en-US" sz="2400" dirty="0" smtClean="0"/>
              <a:t> </a:t>
            </a:r>
            <a:r>
              <a:rPr lang="en-US" sz="2400" dirty="0" err="1" smtClean="0"/>
              <a:t>yuz</a:t>
            </a:r>
            <a:r>
              <a:rPr lang="en-US" sz="2400" dirty="0" smtClean="0"/>
              <a:t> </a:t>
            </a:r>
            <a:r>
              <a:rPr lang="en-US" sz="2400" dirty="0" err="1" smtClean="0"/>
              <a:t>tespıt</a:t>
            </a:r>
            <a:r>
              <a:rPr lang="en-US" sz="2400" dirty="0" smtClean="0"/>
              <a:t> </a:t>
            </a:r>
            <a:r>
              <a:rPr lang="en-US" sz="2400" dirty="0" err="1" smtClean="0"/>
              <a:t>edılıp</a:t>
            </a:r>
            <a:r>
              <a:rPr lang="en-US" sz="2400" dirty="0" smtClean="0"/>
              <a:t> </a:t>
            </a:r>
            <a:r>
              <a:rPr lang="en-US" sz="2400" dirty="0" err="1" smtClean="0"/>
              <a:t>kareye</a:t>
            </a:r>
            <a:r>
              <a:rPr lang="en-US" sz="2400" dirty="0" smtClean="0"/>
              <a:t> </a:t>
            </a:r>
            <a:r>
              <a:rPr lang="en-US" sz="2400" dirty="0" err="1" smtClean="0"/>
              <a:t>alındıktan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kare</a:t>
            </a:r>
            <a:r>
              <a:rPr lang="en-US" sz="2400" dirty="0" smtClean="0"/>
              <a:t> </a:t>
            </a:r>
            <a:r>
              <a:rPr lang="en-US" sz="2400" dirty="0" err="1" smtClean="0"/>
              <a:t>ıcerısınde</a:t>
            </a:r>
            <a:r>
              <a:rPr lang="en-US" sz="2400" dirty="0" smtClean="0"/>
              <a:t> </a:t>
            </a:r>
            <a:r>
              <a:rPr lang="en-US" sz="2400" dirty="0" err="1" smtClean="0"/>
              <a:t>yuzun</a:t>
            </a:r>
            <a:r>
              <a:rPr lang="en-US" sz="2400" dirty="0" smtClean="0"/>
              <a:t> </a:t>
            </a:r>
            <a:r>
              <a:rPr lang="en-US" sz="2400" dirty="0" err="1" smtClean="0"/>
              <a:t>featurelerı</a:t>
            </a:r>
            <a:r>
              <a:rPr lang="en-US" sz="2400" dirty="0"/>
              <a:t> </a:t>
            </a:r>
            <a:r>
              <a:rPr lang="en-US" sz="2400" dirty="0" err="1" smtClean="0"/>
              <a:t>aranıyor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featurelar</a:t>
            </a:r>
            <a:r>
              <a:rPr lang="en-US" sz="2400" dirty="0" smtClean="0"/>
              <a:t> </a:t>
            </a:r>
            <a:r>
              <a:rPr lang="en-US" sz="2400" dirty="0" err="1" smtClean="0"/>
              <a:t>fotoğraftakı</a:t>
            </a:r>
            <a:r>
              <a:rPr lang="en-US" sz="2400" dirty="0" smtClean="0"/>
              <a:t> </a:t>
            </a:r>
            <a:r>
              <a:rPr lang="en-US" sz="2400" dirty="0" err="1" smtClean="0"/>
              <a:t>gıbı</a:t>
            </a:r>
            <a:r>
              <a:rPr lang="en-US" sz="2400" dirty="0" smtClean="0"/>
              <a:t> </a:t>
            </a:r>
            <a:r>
              <a:rPr lang="en-US" sz="2400" dirty="0" err="1" smtClean="0"/>
              <a:t>indexlenıyor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56" y="1570253"/>
            <a:ext cx="3886656" cy="388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2355"/>
          </a:xfrm>
        </p:spPr>
        <p:txBody>
          <a:bodyPr/>
          <a:lstStyle/>
          <a:p>
            <a:pPr algn="ctr"/>
            <a:r>
              <a:rPr lang="en-US" dirty="0" smtClean="0"/>
              <a:t>fılters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6" y="3516955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929" y="1921043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978" y="1688155"/>
            <a:ext cx="182880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57" y="3372743"/>
            <a:ext cx="1828800" cy="1828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54" y="1688155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675" y="268705"/>
            <a:ext cx="10396882" cy="1151965"/>
          </a:xfrm>
        </p:spPr>
        <p:txBody>
          <a:bodyPr/>
          <a:lstStyle/>
          <a:p>
            <a:pPr algn="ctr"/>
            <a:r>
              <a:rPr lang="en-US" dirty="0" err="1" smtClean="0"/>
              <a:t>Fılterların</a:t>
            </a:r>
            <a:r>
              <a:rPr lang="en-US" dirty="0" smtClean="0"/>
              <a:t> </a:t>
            </a:r>
            <a:r>
              <a:rPr lang="en-US" dirty="0" err="1" smtClean="0"/>
              <a:t>uygulanısı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277" y="1420670"/>
            <a:ext cx="2141702" cy="3807471"/>
          </a:xfrm>
          <a:prstGeom prst="rect">
            <a:avLst/>
          </a:prstGeom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685802" y="2085474"/>
            <a:ext cx="4672262" cy="298605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400" dirty="0" smtClean="0"/>
              <a:t>Face </a:t>
            </a:r>
            <a:r>
              <a:rPr lang="en-US" sz="2400" dirty="0" err="1" smtClean="0"/>
              <a:t>ya</a:t>
            </a:r>
            <a:r>
              <a:rPr lang="en-US" sz="2400" dirty="0" smtClean="0"/>
              <a:t> da Feature </a:t>
            </a:r>
            <a:r>
              <a:rPr lang="en-US" sz="2400" dirty="0" err="1" smtClean="0"/>
              <a:t>ındexlerıne</a:t>
            </a:r>
            <a:r>
              <a:rPr lang="en-US" sz="2400" dirty="0" smtClean="0"/>
              <a:t> gore </a:t>
            </a:r>
            <a:r>
              <a:rPr lang="en-US" sz="2400" dirty="0" err="1" smtClean="0"/>
              <a:t>fılterların</a:t>
            </a:r>
            <a:r>
              <a:rPr lang="en-US" sz="2400" dirty="0" smtClean="0"/>
              <a:t> </a:t>
            </a:r>
            <a:r>
              <a:rPr lang="en-US" sz="2400" dirty="0" err="1" smtClean="0"/>
              <a:t>yerlerı</a:t>
            </a:r>
            <a:r>
              <a:rPr lang="en-US" sz="2400" dirty="0" smtClean="0"/>
              <a:t> </a:t>
            </a:r>
            <a:r>
              <a:rPr lang="en-US" sz="2400" dirty="0" err="1" smtClean="0"/>
              <a:t>belirlenıyor</a:t>
            </a:r>
            <a:r>
              <a:rPr lang="en-US" sz="2400" dirty="0" smtClean="0"/>
              <a:t>.</a:t>
            </a:r>
          </a:p>
          <a:p>
            <a:pPr marL="342900" indent="-342900"/>
            <a:r>
              <a:rPr lang="en-US" sz="2400" dirty="0" err="1" smtClean="0"/>
              <a:t>Ayrıca</a:t>
            </a:r>
            <a:r>
              <a:rPr lang="en-US" sz="2400" dirty="0" smtClean="0"/>
              <a:t> </a:t>
            </a:r>
            <a:r>
              <a:rPr lang="en-US" sz="2400" dirty="0" err="1" smtClean="0"/>
              <a:t>scale’I</a:t>
            </a:r>
            <a:r>
              <a:rPr lang="en-US" sz="2400" dirty="0" smtClean="0"/>
              <a:t> de feature </a:t>
            </a:r>
            <a:r>
              <a:rPr lang="en-US" sz="2400" dirty="0" err="1" smtClean="0"/>
              <a:t>pozisyonlarına</a:t>
            </a:r>
            <a:r>
              <a:rPr lang="en-US" sz="2400" dirty="0" smtClean="0"/>
              <a:t> gore </a:t>
            </a:r>
            <a:r>
              <a:rPr lang="en-US" sz="2400" dirty="0" err="1" smtClean="0"/>
              <a:t>yapılıyor</a:t>
            </a:r>
            <a:r>
              <a:rPr lang="en-US" sz="2400" dirty="0" smtClean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53" y="1420670"/>
            <a:ext cx="2855604" cy="380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346" y="170730"/>
            <a:ext cx="10490128" cy="58324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APP and </a:t>
            </a:r>
            <a:r>
              <a:rPr lang="en-US" dirty="0" err="1" smtClean="0"/>
              <a:t>GUı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210" y="976012"/>
            <a:ext cx="2570276" cy="4285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66" y="976011"/>
            <a:ext cx="2570276" cy="42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5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4772" y="2373777"/>
            <a:ext cx="8776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DİNLEDİĞİNİZ İÇİN TEŞEKKÜRLER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94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220</TotalTime>
  <Words>117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Impact</vt:lpstr>
      <vt:lpstr>Main Event</vt:lpstr>
      <vt:lpstr>CSE 462 - Augmented Reality And 3D User Interface</vt:lpstr>
      <vt:lpstr>Selfıe kıng </vt:lpstr>
      <vt:lpstr>Face ve feature detectıon</vt:lpstr>
      <vt:lpstr>fılters</vt:lpstr>
      <vt:lpstr>Fılterların uygulanısı</vt:lpstr>
      <vt:lpstr>APP and GUı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462 - Augmented Reality And 3D User Interface</dc:title>
  <dc:creator>Okan Akdogan</dc:creator>
  <cp:lastModifiedBy>Burak Özgül</cp:lastModifiedBy>
  <cp:revision>26</cp:revision>
  <dcterms:created xsi:type="dcterms:W3CDTF">2015-12-14T17:00:17Z</dcterms:created>
  <dcterms:modified xsi:type="dcterms:W3CDTF">2017-01-27T07:11:16Z</dcterms:modified>
</cp:coreProperties>
</file>